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  <Override PartName="/ppt/media/image6.jpeg" ContentType="image/jpeg"/>
  <Override PartName="/ppt/media/image11.png" ContentType="image/png"/>
  <Override PartName="/ppt/media/image5.jpeg" ContentType="image/jpe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2.png" ContentType="image/png"/>
  <Override PartName="/ppt/media/image13.jpeg" ContentType="image/jpeg"/>
  <Override PartName="/ppt/media/image14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70c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70c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8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89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0" name="ZoneTexte 5"/>
            <p:cNvSpPr/>
            <p:nvPr/>
          </p:nvSpPr>
          <p:spPr>
            <a:xfrm>
              <a:off x="2063880" y="3009960"/>
              <a:ext cx="5016240" cy="1003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comprends la symétrie.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5"/>
          <p:cNvSpPr/>
          <p:nvPr/>
        </p:nvSpPr>
        <p:spPr>
          <a:xfrm>
            <a:off x="1500120" y="95004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F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6" descr=""/>
          <p:cNvPicPr/>
          <p:nvPr/>
        </p:nvPicPr>
        <p:blipFill>
          <a:blip r:embed="rId1"/>
          <a:stretch/>
        </p:blipFill>
        <p:spPr>
          <a:xfrm>
            <a:off x="812160" y="1618920"/>
            <a:ext cx="7232760" cy="3978000"/>
          </a:xfrm>
          <a:prstGeom prst="rect">
            <a:avLst/>
          </a:prstGeom>
          <a:ln w="0">
            <a:noFill/>
          </a:ln>
        </p:spPr>
      </p:pic>
      <p:sp>
        <p:nvSpPr>
          <p:cNvPr id="135" name="Rectangle 3"/>
          <p:cNvSpPr/>
          <p:nvPr/>
        </p:nvSpPr>
        <p:spPr>
          <a:xfrm>
            <a:off x="4491720" y="1306440"/>
            <a:ext cx="4289760" cy="44352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5"/>
          <p:cNvSpPr/>
          <p:nvPr/>
        </p:nvSpPr>
        <p:spPr>
          <a:xfrm>
            <a:off x="1500120" y="95004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F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9" name="Image 6" descr=""/>
          <p:cNvPicPr/>
          <p:nvPr/>
        </p:nvPicPr>
        <p:blipFill>
          <a:blip r:embed="rId1"/>
          <a:srcRect l="0" t="0" r="50840" b="0"/>
          <a:stretch/>
        </p:blipFill>
        <p:spPr>
          <a:xfrm>
            <a:off x="812160" y="1618920"/>
            <a:ext cx="3555360" cy="3978000"/>
          </a:xfrm>
          <a:prstGeom prst="rect">
            <a:avLst/>
          </a:prstGeom>
          <a:ln w="0">
            <a:noFill/>
          </a:ln>
        </p:spPr>
      </p:pic>
      <p:pic>
        <p:nvPicPr>
          <p:cNvPr id="140" name="Image 2" descr=""/>
          <p:cNvPicPr/>
          <p:nvPr/>
        </p:nvPicPr>
        <p:blipFill>
          <a:blip r:embed="rId2"/>
          <a:srcRect l="49133" t="0" r="0" b="0"/>
          <a:stretch/>
        </p:blipFill>
        <p:spPr>
          <a:xfrm flipH="1">
            <a:off x="4368600" y="1618920"/>
            <a:ext cx="4095000" cy="397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Image 3" descr=""/>
          <p:cNvPicPr/>
          <p:nvPr/>
        </p:nvPicPr>
        <p:blipFill>
          <a:blip r:embed="rId1"/>
          <a:stretch/>
        </p:blipFill>
        <p:spPr>
          <a:xfrm>
            <a:off x="2678040" y="1317240"/>
            <a:ext cx="3524760" cy="5286960"/>
          </a:xfrm>
          <a:prstGeom prst="rect">
            <a:avLst/>
          </a:prstGeom>
          <a:ln w="0">
            <a:noFill/>
          </a:ln>
        </p:spPr>
      </p:pic>
      <p:cxnSp>
        <p:nvCxnSpPr>
          <p:cNvPr id="144" name="Connecteur droit 4"/>
          <p:cNvCxnSpPr/>
          <p:nvPr/>
        </p:nvCxnSpPr>
        <p:spPr>
          <a:xfrm>
            <a:off x="4572000" y="874800"/>
            <a:ext cx="360" cy="6480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sp>
        <p:nvSpPr>
          <p:cNvPr id="145" name="ZoneTexte 6"/>
          <p:cNvSpPr/>
          <p:nvPr/>
        </p:nvSpPr>
        <p:spPr>
          <a:xfrm>
            <a:off x="960840" y="96192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V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6" dur="indefinite" restart="never" nodeType="tmRoot">
          <p:childTnLst>
            <p:seq>
              <p:cTn id="87" dur="indefinite" nodeType="mainSeq">
                <p:childTnLst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Image 1" descr="Une image contenant ciel, plein air, mur, bâtiment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2618640" y="1184040"/>
            <a:ext cx="3802680" cy="5070240"/>
          </a:xfrm>
          <a:prstGeom prst="rect">
            <a:avLst/>
          </a:prstGeom>
          <a:ln w="0">
            <a:noFill/>
          </a:ln>
        </p:spPr>
      </p:pic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ZoneTexte 9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9" name="Connecteur droit 9"/>
          <p:cNvCxnSpPr/>
          <p:nvPr/>
        </p:nvCxnSpPr>
        <p:spPr>
          <a:xfrm>
            <a:off x="4572000" y="874800"/>
            <a:ext cx="360" cy="6480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sp>
        <p:nvSpPr>
          <p:cNvPr id="150" name="ZoneTexte 10"/>
          <p:cNvSpPr/>
          <p:nvPr/>
        </p:nvSpPr>
        <p:spPr>
          <a:xfrm>
            <a:off x="960840" y="96192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V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8" dur="indefinite" restart="never" nodeType="tmRoot">
          <p:childTnLst>
            <p:seq>
              <p:cTn id="99" dur="indefinite" nodeType="mainSeq">
                <p:childTnLst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Image 14" descr=""/>
          <p:cNvPicPr/>
          <p:nvPr/>
        </p:nvPicPr>
        <p:blipFill>
          <a:blip r:embed="rId1"/>
          <a:stretch/>
        </p:blipFill>
        <p:spPr>
          <a:xfrm>
            <a:off x="1563480" y="1775520"/>
            <a:ext cx="5945040" cy="3961800"/>
          </a:xfrm>
          <a:prstGeom prst="rect">
            <a:avLst/>
          </a:prstGeom>
          <a:ln w="0">
            <a:noFill/>
          </a:ln>
        </p:spPr>
      </p:pic>
      <p:sp>
        <p:nvSpPr>
          <p:cNvPr id="154" name="Ellipse 4"/>
          <p:cNvSpPr/>
          <p:nvPr/>
        </p:nvSpPr>
        <p:spPr>
          <a:xfrm>
            <a:off x="1634760" y="2929680"/>
            <a:ext cx="1234800" cy="12704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55" name="Connecteur droit 6"/>
          <p:cNvCxnSpPr/>
          <p:nvPr/>
        </p:nvCxnSpPr>
        <p:spPr>
          <a:xfrm>
            <a:off x="4572000" y="874800"/>
            <a:ext cx="360" cy="6480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sp>
        <p:nvSpPr>
          <p:cNvPr id="156" name="Ellipse 7"/>
          <p:cNvSpPr/>
          <p:nvPr/>
        </p:nvSpPr>
        <p:spPr>
          <a:xfrm>
            <a:off x="4643280" y="2990880"/>
            <a:ext cx="1234800" cy="12704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ZoneTexte 8"/>
          <p:cNvSpPr/>
          <p:nvPr/>
        </p:nvSpPr>
        <p:spPr>
          <a:xfrm>
            <a:off x="1500120" y="95004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F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0" dur="indefinite" restart="never" nodeType="tmRoot">
          <p:childTnLst>
            <p:seq>
              <p:cTn id="111" dur="indefinite" nodeType="mainSeq">
                <p:childTnLst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1/6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Image 2" descr=""/>
          <p:cNvPicPr/>
          <p:nvPr/>
        </p:nvPicPr>
        <p:blipFill>
          <a:blip r:embed="rId1"/>
          <a:stretch/>
        </p:blipFill>
        <p:spPr>
          <a:xfrm>
            <a:off x="1377360" y="1556280"/>
            <a:ext cx="6573960" cy="4324320"/>
          </a:xfrm>
          <a:prstGeom prst="rect">
            <a:avLst/>
          </a:prstGeom>
          <a:ln w="0">
            <a:noFill/>
          </a:ln>
        </p:spPr>
      </p:pic>
      <p:cxnSp>
        <p:nvCxnSpPr>
          <p:cNvPr id="95" name="Connecteur droit 7"/>
          <p:cNvCxnSpPr/>
          <p:nvPr/>
        </p:nvCxnSpPr>
        <p:spPr>
          <a:xfrm flipH="1">
            <a:off x="349920" y="3765960"/>
            <a:ext cx="8570520" cy="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2/6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Image 3" descr=""/>
          <p:cNvPicPr/>
          <p:nvPr/>
        </p:nvPicPr>
        <p:blipFill>
          <a:blip r:embed="rId1"/>
          <a:stretch/>
        </p:blipFill>
        <p:spPr>
          <a:xfrm>
            <a:off x="1879920" y="1163880"/>
            <a:ext cx="5384160" cy="5384160"/>
          </a:xfrm>
          <a:prstGeom prst="rect">
            <a:avLst/>
          </a:prstGeom>
          <a:ln w="0">
            <a:noFill/>
          </a:ln>
        </p:spPr>
      </p:pic>
      <p:cxnSp>
        <p:nvCxnSpPr>
          <p:cNvPr id="99" name="Connecteur droit 7"/>
          <p:cNvCxnSpPr/>
          <p:nvPr/>
        </p:nvCxnSpPr>
        <p:spPr>
          <a:xfrm>
            <a:off x="4520160" y="874800"/>
            <a:ext cx="360" cy="6480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sp>
        <p:nvSpPr>
          <p:cNvPr id="100" name=""/>
          <p:cNvSpPr/>
          <p:nvPr/>
        </p:nvSpPr>
        <p:spPr>
          <a:xfrm>
            <a:off x="8064720" y="36072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ZoneTexte 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4" descr="Une image contenant fleur, dessin, peinture, tissu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1941840" y="1019880"/>
            <a:ext cx="4921920" cy="4921920"/>
          </a:xfrm>
          <a:prstGeom prst="rect">
            <a:avLst/>
          </a:prstGeom>
          <a:ln w="0">
            <a:noFill/>
          </a:ln>
        </p:spPr>
      </p:pic>
      <p:cxnSp>
        <p:nvCxnSpPr>
          <p:cNvPr id="104" name="Connecteur droit 3"/>
          <p:cNvCxnSpPr/>
          <p:nvPr/>
        </p:nvCxnSpPr>
        <p:spPr>
          <a:xfrm>
            <a:off x="4402800" y="665640"/>
            <a:ext cx="360" cy="5852880"/>
          </a:xfrm>
          <a:prstGeom prst="straightConnector1">
            <a:avLst/>
          </a:prstGeom>
          <a:ln w="57150">
            <a:solidFill>
              <a:srgbClr val="ffff00"/>
            </a:solidFill>
          </a:ln>
        </p:spPr>
      </p:cxnSp>
      <p:sp>
        <p:nvSpPr>
          <p:cNvPr id="105" name=""/>
          <p:cNvSpPr/>
          <p:nvPr/>
        </p:nvSpPr>
        <p:spPr>
          <a:xfrm>
            <a:off x="7853040" y="3621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Image 5" descr=""/>
          <p:cNvPicPr/>
          <p:nvPr/>
        </p:nvPicPr>
        <p:blipFill>
          <a:blip r:embed="rId1"/>
          <a:stretch/>
        </p:blipFill>
        <p:spPr>
          <a:xfrm>
            <a:off x="1445400" y="1212120"/>
            <a:ext cx="6149520" cy="4099680"/>
          </a:xfrm>
          <a:prstGeom prst="rect">
            <a:avLst/>
          </a:prstGeom>
          <a:ln w="0">
            <a:noFill/>
          </a:ln>
        </p:spPr>
      </p:pic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3/6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9" name="Connecteur droit 16"/>
          <p:cNvCxnSpPr/>
          <p:nvPr/>
        </p:nvCxnSpPr>
        <p:spPr>
          <a:xfrm>
            <a:off x="4520160" y="874800"/>
            <a:ext cx="360" cy="508680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sp>
        <p:nvSpPr>
          <p:cNvPr id="110" name=""/>
          <p:cNvSpPr/>
          <p:nvPr/>
        </p:nvSpPr>
        <p:spPr>
          <a:xfrm>
            <a:off x="8065080" y="3610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ZoneTexte 3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3" name="Connecteur droit 5"/>
          <p:cNvCxnSpPr/>
          <p:nvPr/>
        </p:nvCxnSpPr>
        <p:spPr>
          <a:xfrm>
            <a:off x="4520160" y="874800"/>
            <a:ext cx="360" cy="648036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  <p:pic>
        <p:nvPicPr>
          <p:cNvPr id="114" name="Image 7" descr="Une image contenant noir, obscurité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1280160" y="1873440"/>
            <a:ext cx="3239640" cy="3959640"/>
          </a:xfrm>
          <a:prstGeom prst="rect">
            <a:avLst/>
          </a:prstGeom>
          <a:ln w="0">
            <a:noFill/>
          </a:ln>
        </p:spPr>
      </p:pic>
      <p:pic>
        <p:nvPicPr>
          <p:cNvPr id="115" name="Image 8" descr="Une image contenant noir, obscurité&#10;&#10;Le contenu généré par l’IA peut être incorrect."/>
          <p:cNvPicPr/>
          <p:nvPr/>
        </p:nvPicPr>
        <p:blipFill>
          <a:blip r:embed="rId2"/>
          <a:stretch/>
        </p:blipFill>
        <p:spPr>
          <a:xfrm flipH="1">
            <a:off x="4520520" y="1873440"/>
            <a:ext cx="3239640" cy="3959640"/>
          </a:xfrm>
          <a:prstGeom prst="rect">
            <a:avLst/>
          </a:prstGeom>
          <a:ln w="0">
            <a:noFill/>
          </a:ln>
        </p:spPr>
      </p:pic>
      <p:sp>
        <p:nvSpPr>
          <p:cNvPr id="116" name=""/>
          <p:cNvSpPr/>
          <p:nvPr/>
        </p:nvSpPr>
        <p:spPr>
          <a:xfrm>
            <a:off x="7853400" y="36252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9" name="Image 3" descr=""/>
          <p:cNvPicPr/>
          <p:nvPr/>
        </p:nvPicPr>
        <p:blipFill>
          <a:blip r:embed="rId1"/>
          <a:stretch/>
        </p:blipFill>
        <p:spPr>
          <a:xfrm>
            <a:off x="714240" y="1394280"/>
            <a:ext cx="7611480" cy="4566600"/>
          </a:xfrm>
          <a:prstGeom prst="rect">
            <a:avLst/>
          </a:prstGeom>
          <a:ln w="0">
            <a:noFill/>
          </a:ln>
        </p:spPr>
      </p:pic>
      <p:cxnSp>
        <p:nvCxnSpPr>
          <p:cNvPr id="120" name="Connecteur droit 6"/>
          <p:cNvCxnSpPr>
            <a:stCxn id="117" idx="2"/>
            <a:endCxn id="119" idx="2"/>
          </p:cNvCxnSpPr>
          <p:nvPr/>
        </p:nvCxnSpPr>
        <p:spPr>
          <a:xfrm>
            <a:off x="4519800" y="874440"/>
            <a:ext cx="360" cy="508680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ZoneTexte 4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Texte 7"/>
          <p:cNvSpPr/>
          <p:nvPr/>
        </p:nvSpPr>
        <p:spPr>
          <a:xfrm>
            <a:off x="1500120" y="95004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V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Image 9" descr="Une image contenant art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1850040" y="2908800"/>
            <a:ext cx="5364000" cy="2702880"/>
          </a:xfrm>
          <a:prstGeom prst="rect">
            <a:avLst/>
          </a:prstGeom>
          <a:ln w="0">
            <a:noFill/>
          </a:ln>
        </p:spPr>
      </p:pic>
      <p:cxnSp>
        <p:nvCxnSpPr>
          <p:cNvPr id="125" name="Connecteur droit 8"/>
          <p:cNvCxnSpPr/>
          <p:nvPr/>
        </p:nvCxnSpPr>
        <p:spPr>
          <a:xfrm>
            <a:off x="4532040" y="874800"/>
            <a:ext cx="360" cy="6480360"/>
          </a:xfrm>
          <a:prstGeom prst="straightConnector1">
            <a:avLst/>
          </a:prstGeom>
          <a:ln w="57150">
            <a:solidFill>
              <a:srgbClr val="ffff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76720" y="348120"/>
            <a:ext cx="78865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vois une symétrie. Vrai (V) ou Faux (F)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ZoneTexte 12"/>
          <p:cNvSpPr/>
          <p:nvPr/>
        </p:nvSpPr>
        <p:spPr>
          <a:xfrm>
            <a:off x="8045280" y="6254640"/>
            <a:ext cx="10220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Image 3" descr=""/>
          <p:cNvPicPr/>
          <p:nvPr/>
        </p:nvPicPr>
        <p:blipFill>
          <a:blip r:embed="rId1"/>
          <a:stretch/>
        </p:blipFill>
        <p:spPr>
          <a:xfrm>
            <a:off x="2914200" y="1208160"/>
            <a:ext cx="3211560" cy="4572720"/>
          </a:xfrm>
          <a:prstGeom prst="rect">
            <a:avLst/>
          </a:prstGeom>
          <a:ln w="0">
            <a:noFill/>
          </a:ln>
        </p:spPr>
      </p:pic>
      <p:cxnSp>
        <p:nvCxnSpPr>
          <p:cNvPr id="129" name="Connecteur droit 2"/>
          <p:cNvCxnSpPr/>
          <p:nvPr/>
        </p:nvCxnSpPr>
        <p:spPr>
          <a:xfrm>
            <a:off x="4532040" y="874800"/>
            <a:ext cx="360" cy="6480360"/>
          </a:xfrm>
          <a:prstGeom prst="straightConnector1">
            <a:avLst/>
          </a:prstGeom>
          <a:ln w="57150">
            <a:solidFill>
              <a:srgbClr val="ffff00"/>
            </a:solidFill>
          </a:ln>
        </p:spPr>
      </p:cxnSp>
      <p:sp>
        <p:nvSpPr>
          <p:cNvPr id="130" name="ZoneTexte 5"/>
          <p:cNvSpPr/>
          <p:nvPr/>
        </p:nvSpPr>
        <p:spPr>
          <a:xfrm>
            <a:off x="1500120" y="950040"/>
            <a:ext cx="15393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V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Application>LibreOffice/7.4.3.2$Windows_X86_64 LibreOffice_project/1048a8393ae2eeec98dff31b5c133c5f1d08b890</Application>
  <AppVersion>15.0000</AppVersion>
  <Words>115</Words>
  <Paragraphs>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2026-02-07T15:48:54Z</dcterms:modified>
  <cp:revision>77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10</vt:i4>
  </property>
</Properties>
</file>